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41148" y="908274"/>
            <a:ext cx="3061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LYVE-1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#S01-026)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01865" y="514328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LYVE-1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786" y="1692065"/>
            <a:ext cx="1476905" cy="328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36</cp:revision>
  <dcterms:created xsi:type="dcterms:W3CDTF">2011-09-08T13:23:55Z</dcterms:created>
  <dcterms:modified xsi:type="dcterms:W3CDTF">2015-03-23T11:06:36Z</dcterms:modified>
</cp:coreProperties>
</file>